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c5aa584d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c5aa584d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c5aa584d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c5aa584d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c5aa584d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c5aa584d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c5aa584d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c5aa584d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c5aa584d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bc5aa584d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c5aa584d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c5aa584d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c5aa584d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c5aa584d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&amp; Version Control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Swecha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Life Cycle	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175" y="1474225"/>
            <a:ext cx="6079852" cy="274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trying to do 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393425"/>
            <a:ext cx="5841900" cy="17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Application ( New Start-Up 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say Calculator app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Deliver it to the End-Users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the flow of Software Delivery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 Model ( Legacy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5" y="1248950"/>
            <a:ext cx="8839204" cy="368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( Modern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888" y="1263550"/>
            <a:ext cx="5916224" cy="346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Industry Standard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600" y="1510251"/>
            <a:ext cx="4895225" cy="275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32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Integration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775" y="969575"/>
            <a:ext cx="5189038" cy="400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Delivery/</a:t>
            </a:r>
            <a:r>
              <a:rPr lang="en"/>
              <a:t>Deployment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850" y="1122800"/>
            <a:ext cx="3591925" cy="35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